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5" r:id="rId6"/>
    <p:sldId id="276" r:id="rId7"/>
    <p:sldId id="279" r:id="rId8"/>
    <p:sldId id="267" r:id="rId9"/>
    <p:sldId id="281" r:id="rId10"/>
    <p:sldId id="275" r:id="rId11"/>
    <p:sldId id="257" r:id="rId12"/>
    <p:sldId id="282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DB31D-3EDB-3A4C-9810-0A51CF8F492B}" type="datetimeFigureOut">
              <a:rPr lang="en-US" smtClean="0"/>
              <a:t>11/16/2024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BA25-45AC-0C48-96BD-5DDCEEC5A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404" y="2335342"/>
            <a:ext cx="6580584" cy="1951037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0" name="Footer Placehold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999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3901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Date Placehold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1" name="Footer Placehold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2" name="Slide Number Placehold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480465" cy="1325563"/>
          </a:xfrm>
        </p:spPr>
        <p:txBody>
          <a:bodyPr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42" y="4040803"/>
            <a:ext cx="7766978" cy="484050"/>
          </a:xfrm>
        </p:spPr>
        <p:txBody>
          <a:bodyPr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357"/>
            <a:ext cx="5259388" cy="44421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0938"/>
            <a:ext cx="3932237" cy="35580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2233534"/>
            <a:ext cx="4205990" cy="283314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883664"/>
            <a:ext cx="11386181" cy="43525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03" y="3663846"/>
            <a:ext cx="4385565" cy="2235016"/>
          </a:xfrm>
        </p:spPr>
        <p:txBody>
          <a:bodyPr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9850" y="3667020"/>
            <a:ext cx="5564845" cy="223501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">
            <a:extLst>
              <a:ext uri="{FF2B5EF4-FFF2-40B4-BE49-F238E27FC236}">
                <a16:creationId xmlns:a16="http://schemas.microsoft.com/office/drawing/2014/main" id="{F7FE24EB-69BE-41CF-9F0B-0970FA69E3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015" y="5087235"/>
            <a:ext cx="7268307" cy="739886"/>
          </a:xfrm>
        </p:spPr>
        <p:txBody>
          <a:bodyPr>
            <a:noAutofit/>
          </a:bodyPr>
          <a:lstStyle/>
          <a:p>
            <a:pPr algn="ctr"/>
            <a:r>
              <a:rPr lang="mk-MK" sz="3600" dirty="0"/>
              <a:t>ОСУ ,,Ацо Русковски</a:t>
            </a:r>
            <a:r>
              <a:rPr lang="en-US" sz="3600" dirty="0"/>
              <a:t>”</a:t>
            </a:r>
            <a:r>
              <a:rPr lang="mk-MK" sz="3600" dirty="0"/>
              <a:t> – Берово</a:t>
            </a:r>
            <a:br>
              <a:rPr lang="mk-MK" sz="3600" dirty="0"/>
            </a:br>
            <a:r>
              <a:rPr lang="mk-MK" sz="3600" dirty="0"/>
              <a:t> </a:t>
            </a:r>
            <a:br>
              <a:rPr lang="mk-MK" sz="4800" dirty="0"/>
            </a:b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56EDB-57A5-73AC-7457-6CF3F6B361E9}"/>
              </a:ext>
            </a:extLst>
          </p:cNvPr>
          <p:cNvSpPr txBox="1"/>
          <p:nvPr/>
        </p:nvSpPr>
        <p:spPr>
          <a:xfrm>
            <a:off x="4443045" y="2459504"/>
            <a:ext cx="7863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6000" dirty="0">
                <a:solidFill>
                  <a:schemeClr val="bg1"/>
                </a:solidFill>
                <a:latin typeface="+mj-lt"/>
              </a:rPr>
              <a:t>Дрвопреработувачка струка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wood rings">
            <a:extLst>
              <a:ext uri="{FF2B5EF4-FFF2-40B4-BE49-F238E27FC236}">
                <a16:creationId xmlns:a16="http://schemas.microsoft.com/office/drawing/2014/main" id="{04477D4F-E41D-430D-B0BF-44E497381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08" y="5064542"/>
            <a:ext cx="11715183" cy="1123992"/>
          </a:xfrm>
        </p:spPr>
        <p:txBody>
          <a:bodyPr/>
          <a:lstStyle/>
          <a:p>
            <a:r>
              <a:rPr lang="mk-MK" dirty="0"/>
              <a:t>Ви благодариме однапред!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56" y="3137095"/>
            <a:ext cx="11868443" cy="192183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mk-MK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Постоечки капацитети за сместување на средношколците од околните градови на Берово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mk-MK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Воопшто не размислувајте за тоа кој смер би бил најпогоден за вас!!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mk-MK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 очекуваме, со вас да ги изработиме најубавите елементи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mk-MK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 парче дрво до прекрасни ентериери!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Placeholder 64" descr="close up of wood">
            <a:extLst>
              <a:ext uri="{FF2B5EF4-FFF2-40B4-BE49-F238E27FC236}">
                <a16:creationId xmlns:a16="http://schemas.microsoft.com/office/drawing/2014/main" id="{4195D7DE-DD89-4108-8CED-30AFBD4D194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467371-3799-3BF2-5435-FB9CD578949E}"/>
              </a:ext>
            </a:extLst>
          </p:cNvPr>
          <p:cNvSpPr txBox="1"/>
          <p:nvPr/>
        </p:nvSpPr>
        <p:spPr>
          <a:xfrm>
            <a:off x="0" y="1724962"/>
            <a:ext cx="121919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 оваа струка учениците се запознаваат со машините кои служат за финална обработка на дрвото, а во понатамошното нивно надградување учат како да вршат проектирање на мебел и преку дрвните конструкции доаѓаат до идни решенија при изработка на мебелот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Предаваат професори со над 20 год. искуство во изработка на мебел кои ќе бидат ваши обучувачи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Одличен колектив и управа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Професори со високи знаења по природните и општествените науки кои го поткрепуваат потребниот  материјал за изучување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en-US" sz="2400" dirty="0">
              <a:latin typeface="+mj-lt"/>
            </a:endParaRPr>
          </a:p>
          <a:p>
            <a:pPr algn="ctr"/>
            <a:r>
              <a:rPr lang="ru-RU" sz="2400" dirty="0">
                <a:latin typeface="+mj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EEAB96-4432-7702-41B2-0081D641303A}"/>
              </a:ext>
            </a:extLst>
          </p:cNvPr>
          <p:cNvSpPr txBox="1"/>
          <p:nvPr/>
        </p:nvSpPr>
        <p:spPr>
          <a:xfrm>
            <a:off x="5503530" y="-62849"/>
            <a:ext cx="1184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k-MK" sz="9600" dirty="0">
                <a:solidFill>
                  <a:schemeClr val="bg1"/>
                </a:solidFill>
                <a:latin typeface="+mj-lt"/>
              </a:rPr>
              <a:t>...</a:t>
            </a:r>
            <a:endParaRPr lang="en-US" sz="9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850F31-4F10-B154-5BED-BD86CE332471}"/>
              </a:ext>
            </a:extLst>
          </p:cNvPr>
          <p:cNvSpPr txBox="1"/>
          <p:nvPr/>
        </p:nvSpPr>
        <p:spPr>
          <a:xfrm>
            <a:off x="206225" y="2047264"/>
            <a:ext cx="4262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Опфаќа област за изработка и производство на мебел и ентериер</a:t>
            </a:r>
          </a:p>
          <a:p>
            <a:endParaRPr lang="mk-M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 изучува анатомската градба и техничките својства на дрвото и неговата обработка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mk-MK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04E6F-B5EC-CA4D-FC00-0B4C8EA7BE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735" y="1481480"/>
            <a:ext cx="7342265" cy="41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74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A427A2-4B7D-6A60-2215-E5B552E685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70" y="1"/>
            <a:ext cx="12228470" cy="68773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4ECF29-B41B-5882-D65B-C78F87311E18}"/>
              </a:ext>
            </a:extLst>
          </p:cNvPr>
          <p:cNvSpPr txBox="1"/>
          <p:nvPr/>
        </p:nvSpPr>
        <p:spPr>
          <a:xfrm>
            <a:off x="2939254" y="-85800"/>
            <a:ext cx="5753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mk-MK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Предности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330016-699D-6FD8-A3EE-AD5CD21DA4BF}"/>
              </a:ext>
            </a:extLst>
          </p:cNvPr>
          <p:cNvSpPr txBox="1"/>
          <p:nvPr/>
        </p:nvSpPr>
        <p:spPr>
          <a:xfrm>
            <a:off x="633568" y="1177553"/>
            <a:ext cx="108883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Големо колегиално воспоставување меѓу професор - ученик ;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Присутна блискост и отвореност на професорите, подготвени секогаш да го дадат најдобриот одговор и совет на учениците ;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Голема можност за полесен упис на ,,Факултет за дизајн и технологии на мебел и ентериер”, како и ,,Шумарски факултет” – Скопје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Насоката за </a:t>
            </a:r>
            <a:r>
              <a:rPr lang="ru-RU" sz="2400" b="1" i="1" dirty="0">
                <a:solidFill>
                  <a:schemeClr val="bg1"/>
                </a:solidFill>
                <a:latin typeface="+mj-lt"/>
              </a:rPr>
              <a:t>дизај на мебел и ентериер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содржи голем број на студенти од кои повеќето се девојчиња коишто се подговуваат да бидат најдобри дизајнери во нашата Земја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Доколку се запишете на Шумарскиот факултет, загарантирано ви е знаење </a:t>
            </a:r>
            <a:r>
              <a:rPr lang="ru-RU" sz="2400" b="1" i="1" dirty="0">
                <a:solidFill>
                  <a:schemeClr val="bg1"/>
                </a:solidFill>
                <a:latin typeface="+mj-lt"/>
              </a:rPr>
              <a:t>и во иднина ќе ве гледаме како врвни инжинери  </a:t>
            </a:r>
          </a:p>
        </p:txBody>
      </p:sp>
    </p:spTree>
    <p:extLst>
      <p:ext uri="{BB962C8B-B14F-4D97-AF65-F5344CB8AC3E}">
        <p14:creationId xmlns:p14="http://schemas.microsoft.com/office/powerpoint/2010/main" val="33423820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24124-F6BB-486F-96EC-75A0CC0B57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4BCFE-14BA-B01A-CBAC-C9A1FCFC9B5F}"/>
              </a:ext>
            </a:extLst>
          </p:cNvPr>
          <p:cNvSpPr txBox="1"/>
          <p:nvPr/>
        </p:nvSpPr>
        <p:spPr>
          <a:xfrm>
            <a:off x="5553221" y="1335733"/>
            <a:ext cx="60983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Посета на големи фирми во Македонија и оформување на почетните идеи за отпочнување на свој бизнис и заработка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Честа посета на изложби, саеми и  салони за мебел и ентериер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Воедно, организирање на изложби со продукти изработени од нашето училиште и нашите ученици - практиканти</a:t>
            </a: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E7E39-9444-44A7-27CF-A8A51044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"/>
            <a:ext cx="12195662" cy="6855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FB9DC7-D6DD-C347-E3A3-7DC5E0330C61}"/>
              </a:ext>
            </a:extLst>
          </p:cNvPr>
          <p:cNvSpPr/>
          <p:nvPr/>
        </p:nvSpPr>
        <p:spPr>
          <a:xfrm>
            <a:off x="975360" y="5064368"/>
            <a:ext cx="10241280" cy="15896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Овозможени практични вежби на веќе стекнатото знаење ( Се извршува пракса во работнилниците на гимназијата, коишто се доволно опремени со современи и нови машини кои служат за изработка на елементи од дрво, од коишто како производ добиваме прекрасни изработки на мебел од страна на учениците и професорите ) </a:t>
            </a:r>
          </a:p>
        </p:txBody>
      </p:sp>
    </p:spTree>
    <p:extLst>
      <p:ext uri="{BB962C8B-B14F-4D97-AF65-F5344CB8AC3E}">
        <p14:creationId xmlns:p14="http://schemas.microsoft.com/office/powerpoint/2010/main" val="114165843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A99C-3B43-40A3-A181-5F6A3B94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81243"/>
            <a:ext cx="7480465" cy="1325563"/>
          </a:xfrm>
        </p:spPr>
        <p:txBody>
          <a:bodyPr>
            <a:normAutofit/>
          </a:bodyPr>
          <a:lstStyle/>
          <a:p>
            <a:r>
              <a:rPr lang="mk-MK" sz="4000" dirty="0"/>
              <a:t>Шумите како дел од убавините на нашата Малешевија</a:t>
            </a: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96B882-0414-C933-6D30-B66E22C6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210" y="1706563"/>
            <a:ext cx="7563534" cy="4207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348399-747B-4054-216B-084D4F10DF9C}"/>
              </a:ext>
            </a:extLst>
          </p:cNvPr>
          <p:cNvSpPr txBox="1"/>
          <p:nvPr/>
        </p:nvSpPr>
        <p:spPr>
          <a:xfrm>
            <a:off x="352262" y="1706563"/>
            <a:ext cx="376896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 овозможуваат да видиме и допреме различни видови на дрвја кои ќе бидат основен предмет на обработка, со кој ќе се занимаваме и ќе правиме најразлични фасцинантни елементи и речиси цели ентериери и конструкции од дрво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mk-MK" sz="2000" dirty="0">
              <a:latin typeface="+mj-lt"/>
            </a:endParaRPr>
          </a:p>
          <a:p>
            <a:endParaRPr lang="mk-MK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mk-MK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mk-MK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4" descr="close up of saw blade on wood">
            <a:extLst>
              <a:ext uri="{FF2B5EF4-FFF2-40B4-BE49-F238E27FC236}">
                <a16:creationId xmlns:a16="http://schemas.microsoft.com/office/drawing/2014/main" id="{5F6978D0-415F-4580-9A46-F5D8C3BF8B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450166"/>
            <a:ext cx="5814645" cy="1347268"/>
          </a:xfrm>
        </p:spPr>
        <p:txBody>
          <a:bodyPr>
            <a:noAutofit/>
          </a:bodyPr>
          <a:lstStyle/>
          <a:p>
            <a:pPr algn="ctr"/>
            <a:r>
              <a:rPr lang="mk-MK" sz="3600" dirty="0"/>
              <a:t>Дрвопреработувачка струка ,, Ацо Русковски” – Берово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16CF0-2D6F-4308-84F3-0D90106E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8010A-E9A8-F788-C8C3-4402C03DFA0A}"/>
              </a:ext>
            </a:extLst>
          </p:cNvPr>
          <p:cNvSpPr txBox="1"/>
          <p:nvPr/>
        </p:nvSpPr>
        <p:spPr>
          <a:xfrm>
            <a:off x="492370" y="2247600"/>
            <a:ext cx="53597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Достапност до секакви алати и машини за изработка на мебел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k-M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Посета на пилани во околината на нашата Малешевија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k-M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Организирани обуки и натпревари во Европа и пошироко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D1EAAC-832E-D90B-3170-8FA848AE48E1}"/>
              </a:ext>
            </a:extLst>
          </p:cNvPr>
          <p:cNvSpPr txBox="1"/>
          <p:nvPr/>
        </p:nvSpPr>
        <p:spPr>
          <a:xfrm>
            <a:off x="1026941" y="647114"/>
            <a:ext cx="10958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 стекнатото знаење од оваа струка, имате голем број избор на професии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mk-M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техничар, линиски лидер, шеф на погон, мајстор на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CNC</a:t>
            </a:r>
            <a:r>
              <a:rPr lang="mk-MK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машини, шеф на смена, пред работник, основач на сопствена фирма за изработка на мебел, дизајнерки и дизајнери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mk-MK" sz="2000" i="1" dirty="0"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mk-MK" sz="2000" i="1" dirty="0"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dirty="0">
              <a:latin typeface="+mj-lt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i="1" dirty="0"/>
          </a:p>
          <a:p>
            <a:pPr algn="ctr"/>
            <a:r>
              <a:rPr lang="en-US" dirty="0"/>
              <a:t>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337263-0A6B-F81F-620C-E1C936B1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437227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33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.potx" id="{B9172EDA-FE51-408A-92F2-9CD3D813CA97}" vid="{185EE45A-9B88-4674-B175-0BCC18C71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EA95FB-CA08-49B7-ACB3-F9D3CF51D93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484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Bodoni MT</vt:lpstr>
      <vt:lpstr>Calibri</vt:lpstr>
      <vt:lpstr>Wingdings</vt:lpstr>
      <vt:lpstr>Office Theme</vt:lpstr>
      <vt:lpstr>ОСУ ,,Ацо Русковски” – Берово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Шумите како дел од убавините на нашата Малешевија</vt:lpstr>
      <vt:lpstr>Дрвопреработувачка струка ,, Ацо Русковски” – Берово</vt:lpstr>
      <vt:lpstr>PowerPoint Presentation</vt:lpstr>
      <vt:lpstr>Ви благодариме однапред!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Ivona</dc:creator>
  <cp:lastModifiedBy>Сивевски Ѓорѓи</cp:lastModifiedBy>
  <cp:revision>6</cp:revision>
  <dcterms:created xsi:type="dcterms:W3CDTF">2024-11-06T18:15:31Z</dcterms:created>
  <dcterms:modified xsi:type="dcterms:W3CDTF">2024-11-16T12:16:52Z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